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58" r:id="rId5"/>
    <p:sldId id="262" r:id="rId6"/>
    <p:sldId id="259" r:id="rId7"/>
    <p:sldId id="264" r:id="rId8"/>
    <p:sldId id="265" r:id="rId9"/>
    <p:sldId id="266" r:id="rId10"/>
    <p:sldId id="257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66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368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926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7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1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043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273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15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72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00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21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AFCE0-5B42-4349-838E-B0D68AACBC4D}" type="datetimeFigureOut">
              <a:rPr lang="en-US" smtClean="0"/>
              <a:t>1/16/2013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A9F58-D7D0-4D49-BD30-F4F21C60A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373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w.de/germanys-fitness-market-is-booming/a-2116773-1" TargetMode="External"/><Relationship Id="rId2" Type="http://schemas.openxmlformats.org/officeDocument/2006/relationships/hyperlink" Target="http://www.innovations-report.com/html/reports/studies/report-19084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8438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Health</a:t>
            </a:r>
            <a:br>
              <a:rPr lang="en-US" dirty="0" smtClean="0">
                <a:latin typeface="Aharoni" pitchFamily="2" charset="-79"/>
                <a:cs typeface="Aharoni" pitchFamily="2" charset="-79"/>
              </a:rPr>
            </a:br>
            <a:r>
              <a:rPr lang="en-US" dirty="0" smtClean="0">
                <a:latin typeface="Aharoni" pitchFamily="2" charset="-79"/>
                <a:cs typeface="Aharoni" pitchFamily="2" charset="-79"/>
              </a:rPr>
              <a:t>German Fitness and Physical Exercise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latin typeface="Aharoni" pitchFamily="2" charset="-79"/>
                <a:cs typeface="Aharoni" pitchFamily="2" charset="-79"/>
              </a:rPr>
              <a:t>Anthea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err="1" smtClean="0">
                <a:latin typeface="Aharoni" pitchFamily="2" charset="-79"/>
                <a:cs typeface="Aharoni" pitchFamily="2" charset="-79"/>
              </a:rPr>
              <a:t>Rokop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52800"/>
            <a:ext cx="2187131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1000"/>
            <a:ext cx="26860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037" y="381000"/>
            <a:ext cx="198120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4724400"/>
            <a:ext cx="26479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96507"/>
            <a:ext cx="2827705" cy="1589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56" y="3748087"/>
            <a:ext cx="24511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5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hlinkClick r:id="rId2"/>
              </a:rPr>
              <a:t>http://www.ncbi.nlm.nih.gov/pmc/articles/PMC3298833/</a:t>
            </a:r>
          </a:p>
          <a:p>
            <a:r>
              <a:rPr lang="en-US" sz="1800" dirty="0" smtClean="0">
                <a:hlinkClick r:id="rId2"/>
              </a:rPr>
              <a:t>http</a:t>
            </a:r>
            <a:r>
              <a:rPr lang="en-US" sz="1800" dirty="0">
                <a:hlinkClick r:id="rId2"/>
              </a:rPr>
              <a:t>://</a:t>
            </a:r>
            <a:r>
              <a:rPr lang="en-US" sz="1800" dirty="0" smtClean="0">
                <a:hlinkClick r:id="rId2"/>
              </a:rPr>
              <a:t>www.innovations-report.com/html/reports/studies/report-19084.html</a:t>
            </a:r>
            <a:endParaRPr lang="en-US" sz="1800" dirty="0" smtClean="0"/>
          </a:p>
          <a:p>
            <a:r>
              <a:rPr lang="en-US" sz="1800" dirty="0">
                <a:hlinkClick r:id="rId3"/>
              </a:rPr>
              <a:t>http://</a:t>
            </a:r>
            <a:r>
              <a:rPr lang="en-US" sz="1800" dirty="0" smtClean="0">
                <a:hlinkClick r:id="rId3"/>
              </a:rPr>
              <a:t>www.dw.de/germanys-fitness-market-is-booming/a-2116773-1</a:t>
            </a:r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085" y="3048000"/>
            <a:ext cx="5010150" cy="323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194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89"/>
            <a:ext cx="9144000" cy="6103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3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An experiment determined that those who had a higher level of education were more likely to be physically active.</a:t>
            </a:r>
          </a:p>
          <a:p>
            <a:r>
              <a:rPr lang="en-US" sz="2400" dirty="0" smtClean="0"/>
              <a:t>Physical exercise is more prevalent among men than women.</a:t>
            </a:r>
          </a:p>
          <a:p>
            <a:r>
              <a:rPr lang="en-US" sz="2400" dirty="0" smtClean="0"/>
              <a:t>There has been an increase in the promotion of physical exercise over the past 10 years.</a:t>
            </a:r>
          </a:p>
          <a:p>
            <a:r>
              <a:rPr lang="en-US" sz="2400" dirty="0" smtClean="0"/>
              <a:t>There has been a reduction in cardiovascular diseases and overall mortality.</a:t>
            </a:r>
          </a:p>
          <a:p>
            <a:r>
              <a:rPr lang="en-US" sz="2400" dirty="0" smtClean="0"/>
              <a:t>Physical exercise is aimed to improve quality of life and decrease chances of health complications.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84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7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6456" y="5485350"/>
            <a:ext cx="7848600" cy="944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An association (WFF) that promotes fitness in Germany.</a:t>
            </a:r>
            <a:endParaRPr 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81000"/>
            <a:ext cx="5141913" cy="514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56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Growth of German Fitness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largest industry in Europe</a:t>
            </a:r>
          </a:p>
          <a:p>
            <a:r>
              <a:rPr lang="en-US" sz="2400" dirty="0" smtClean="0"/>
              <a:t>Continuous growth over the past 10 years</a:t>
            </a:r>
          </a:p>
          <a:p>
            <a:r>
              <a:rPr lang="en-US" sz="2400" dirty="0" smtClean="0"/>
              <a:t>Overall membership to fitness clubs has increased over 155% from 1992 to 2002</a:t>
            </a:r>
          </a:p>
          <a:p>
            <a:r>
              <a:rPr lang="en-US" sz="2400" dirty="0" smtClean="0"/>
              <a:t>The number of clubs also increased 36.8% between 1992 and 2002</a:t>
            </a:r>
          </a:p>
          <a:p>
            <a:r>
              <a:rPr lang="en-US" sz="2400" dirty="0" smtClean="0"/>
              <a:t>Reflects the increasing professionalism of clubs and their operations and the rising awareness of health of Germany.</a:t>
            </a:r>
          </a:p>
          <a:p>
            <a:endParaRPr lang="en-US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90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9568" y="5334000"/>
            <a:ext cx="6934200" cy="1173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 smtClean="0"/>
              <a:t>Health  club in Frankfurt.</a:t>
            </a:r>
            <a:endParaRPr lang="en-US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568" y="533400"/>
            <a:ext cx="686486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70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Introducing women to the market through fitness chains such as “Mrs. Sporty.”</a:t>
            </a:r>
          </a:p>
          <a:p>
            <a:r>
              <a:rPr lang="en-US" sz="2400" dirty="0" smtClean="0"/>
              <a:t>People of </a:t>
            </a:r>
            <a:r>
              <a:rPr lang="en-US" sz="2400" u="sng" dirty="0" smtClean="0"/>
              <a:t>all</a:t>
            </a:r>
            <a:r>
              <a:rPr lang="en-US" sz="2400" dirty="0" smtClean="0"/>
              <a:t> ages are beginning to join clubs.</a:t>
            </a:r>
          </a:p>
          <a:p>
            <a:r>
              <a:rPr lang="en-US" sz="2400" dirty="0" smtClean="0"/>
              <a:t>Variety of clubs from high end independent clubs to </a:t>
            </a:r>
            <a:r>
              <a:rPr lang="en-US" sz="2400" dirty="0" err="1" smtClean="0"/>
              <a:t>Feng</a:t>
            </a:r>
            <a:r>
              <a:rPr lang="en-US" sz="2400" dirty="0" smtClean="0"/>
              <a:t> </a:t>
            </a:r>
            <a:r>
              <a:rPr lang="en-US" sz="2400" dirty="0" err="1" smtClean="0"/>
              <a:t>Shui</a:t>
            </a:r>
            <a:r>
              <a:rPr lang="en-US" sz="2400" dirty="0" smtClean="0"/>
              <a:t> designed clubs.</a:t>
            </a:r>
          </a:p>
          <a:p>
            <a:r>
              <a:rPr lang="en-US" sz="2400" dirty="0" smtClean="0"/>
              <a:t>Waves of affordable chains are hitting Germany.</a:t>
            </a:r>
          </a:p>
          <a:p>
            <a:r>
              <a:rPr lang="en-US" sz="2400" dirty="0" smtClean="0"/>
              <a:t>The idea of a healthier, more active lifestyle including diets and physical exercise has spread across Germany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809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5638800"/>
            <a:ext cx="8229600" cy="868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 smtClean="0"/>
              <a:t>Women exercising at a health club known as “Mrs. Sporty.”</a:t>
            </a:r>
            <a:endParaRPr lang="en-US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52400"/>
            <a:ext cx="54102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75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Time!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2400" dirty="0" smtClean="0"/>
              <a:t>How much has the membership to fitness clubs grown between the years 1992 and 2002?</a:t>
            </a:r>
          </a:p>
          <a:p>
            <a:pPr marL="457200" indent="-457200">
              <a:buAutoNum type="alphaLcPeriod"/>
            </a:pPr>
            <a:r>
              <a:rPr lang="en-US" sz="2400" dirty="0" smtClean="0"/>
              <a:t>2%</a:t>
            </a:r>
          </a:p>
          <a:p>
            <a:pPr marL="457200" indent="-457200">
              <a:buAutoNum type="alphaLcPeriod"/>
            </a:pPr>
            <a:r>
              <a:rPr lang="en-US" sz="2400" dirty="0" smtClean="0"/>
              <a:t>155%</a:t>
            </a:r>
          </a:p>
          <a:p>
            <a:pPr marL="457200" indent="-457200">
              <a:buAutoNum type="alphaLcPeriod"/>
            </a:pPr>
            <a:r>
              <a:rPr lang="en-US" sz="2400" dirty="0"/>
              <a:t>3</a:t>
            </a:r>
            <a:r>
              <a:rPr lang="en-US" sz="2400" dirty="0" smtClean="0"/>
              <a:t>,000%</a:t>
            </a:r>
          </a:p>
          <a:p>
            <a:pPr marL="0" indent="0">
              <a:buNone/>
            </a:pPr>
            <a:endParaRPr lang="en-US" sz="2400" dirty="0"/>
          </a:p>
          <a:p>
            <a:pPr marL="457200" indent="-457200">
              <a:buAutoNum type="arabicPeriod" startAt="2"/>
            </a:pPr>
            <a:r>
              <a:rPr lang="en-US" sz="2400" dirty="0" smtClean="0"/>
              <a:t>What is the fitness chain aimed for women in Germany?</a:t>
            </a:r>
          </a:p>
          <a:p>
            <a:pPr marL="457200" indent="-457200">
              <a:buAutoNum type="alphaLcPeriod"/>
            </a:pPr>
            <a:r>
              <a:rPr lang="en-US" sz="2400" dirty="0" smtClean="0"/>
              <a:t>Fitness for Women</a:t>
            </a:r>
          </a:p>
          <a:p>
            <a:pPr marL="0" indent="0">
              <a:buNone/>
            </a:pPr>
            <a:r>
              <a:rPr lang="en-US" sz="2400" dirty="0" smtClean="0"/>
              <a:t>b.   Women’s Gym</a:t>
            </a:r>
          </a:p>
          <a:p>
            <a:pPr marL="0" indent="0">
              <a:buNone/>
            </a:pPr>
            <a:r>
              <a:rPr lang="en-US" sz="2400" dirty="0" smtClean="0"/>
              <a:t>c.    Mrs. Sporty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555365"/>
            <a:ext cx="1981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961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B</a:t>
            </a:r>
          </a:p>
          <a:p>
            <a:pPr marL="0" indent="0">
              <a:buNone/>
            </a:pPr>
            <a:r>
              <a:rPr lang="en-US" dirty="0" smtClean="0"/>
              <a:t>2.  C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667000"/>
            <a:ext cx="7143750" cy="4015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020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300</Words>
  <Application>Microsoft Office PowerPoint</Application>
  <PresentationFormat>On-screen Show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Health German Fitness and Physical Exercise</vt:lpstr>
      <vt:lpstr>Trends</vt:lpstr>
      <vt:lpstr>PowerPoint Presentation</vt:lpstr>
      <vt:lpstr>The Growth of German Fitness</vt:lpstr>
      <vt:lpstr>PowerPoint Presentation</vt:lpstr>
      <vt:lpstr>The Change</vt:lpstr>
      <vt:lpstr>PowerPoint Presentation</vt:lpstr>
      <vt:lpstr>Question Time!</vt:lpstr>
      <vt:lpstr>Answers</vt:lpstr>
      <vt:lpstr>Sources</vt:lpstr>
      <vt:lpstr>PowerPoint Presentation</vt:lpstr>
    </vt:vector>
  </TitlesOfParts>
  <Company>SCS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German Nutrition and Daily Diets</dc:title>
  <dc:creator>SCSadmin</dc:creator>
  <cp:lastModifiedBy>Dianne</cp:lastModifiedBy>
  <cp:revision>11</cp:revision>
  <dcterms:created xsi:type="dcterms:W3CDTF">2013-01-15T13:12:34Z</dcterms:created>
  <dcterms:modified xsi:type="dcterms:W3CDTF">2013-01-16T21:36:12Z</dcterms:modified>
</cp:coreProperties>
</file>